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3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3.wmf"/><Relationship Id="rId1" Type="http://schemas.openxmlformats.org/officeDocument/2006/relationships/image" Target="../media/image2.wmf"/><Relationship Id="rId4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Relationship Id="rId4" Type="http://schemas.openxmlformats.org/officeDocument/2006/relationships/image" Target="../media/image9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Relationship Id="rId4" Type="http://schemas.openxmlformats.org/officeDocument/2006/relationships/image" Target="../media/image13.wmf"/></Relationships>
</file>

<file path=ppt/media/image10.wmf>
</file>

<file path=ppt/media/image11.wmf>
</file>

<file path=ppt/media/image12.wmf>
</file>

<file path=ppt/media/image13.wmf>
</file>

<file path=ppt/media/image14.jpg>
</file>

<file path=ppt/media/image15.jpg>
</file>

<file path=ppt/media/image16.jpg>
</file>

<file path=ppt/media/image17.jpeg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0E032-F559-4CFA-A487-58543E061B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F88B70-0EBE-4F36-A8F5-07668C919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AF301-A692-467D-83F1-E34F30B73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0D0A1-3085-42FB-B306-532FA50B2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04FBA-84EA-4313-BC6D-69FA5E19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953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6EA3-25BB-4F2D-AF80-C0333FBAD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EB7075-6696-415A-873F-D99FB2412A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1ACB4-6E43-406B-8A9A-7827FEF53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6208E-678E-4E5E-8419-254EED589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DDD27-D5C3-41F5-8796-B913942E5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847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1A8673-A455-479A-B6D5-44E7AFF943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18AFD9-7EA0-447D-B586-48369EF00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0B6A2-14D7-4556-90DA-36ED65FF0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964C7-1718-4BAE-860F-A8666272E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527F5-FEB5-4135-9940-28D265D30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3110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377F9-AE6F-4348-8828-ABB394567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5ABBF-653F-41AE-8C58-4BA960300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6C967-2439-4396-9281-5D4047C72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084E9-5267-4DB7-B485-621A72D9B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2C3E0-323E-4352-90F4-078E0B429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517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3E187-32A1-4E04-BD8F-BCE6AD56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C0790-F579-4C58-BBF0-943FCF442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F6E15-6FEA-4472-BC0C-3231F090A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16A10-F96A-46F5-B5F7-772C4223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2D37F-2335-4D57-AB92-CE0F0E6B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3494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54266-630D-4237-8A4C-7B48897B2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847C9-C418-4272-84F0-6E948D1B80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A55BC-DB2F-4A33-ACF7-FA49A8CF2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5628D3-02C5-4F4A-9767-AC31B2117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7CE277-7900-4E30-812E-86C020B25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6238BC-1CB7-43EA-A2AF-E83777C3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415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02D9B-B362-4094-9820-CBD941890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3E2938-3B02-4C33-998D-096AB9564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C49306-EDF4-4B9B-BC29-646781E6ED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91ECE5-75B8-43A8-9F7C-66FC5FDEB4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C9F0A9-790C-496C-AE2E-8169C81DB2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DECABC-D4E2-4BB7-8824-864FA5CE7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D8C202-F22D-40CC-9E47-75756F5D6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E5433E-97A6-4184-ADA3-BE8A61C66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736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2FDF3-8CD0-424D-8755-4F0C0AA7C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0742D9-B892-4780-AD05-FF8A00394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ADC0E-E79F-49CD-8188-F6621BF20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B2DDE-6A28-4E49-844D-05C7134F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9940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76E5BE-3457-43EF-ABC9-38BA7D880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4D2F33-BCC9-4A92-91DC-98968E9F0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89779-390E-4762-8774-94E5318C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409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9772A-07E5-42CB-8A0F-8D9542813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19753-AE70-4106-9B61-AD5550B28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91293-14F5-4F24-AC30-9EBCF1192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39D64-E169-4D4A-87A2-15025BF9A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798AE-AB80-456F-A115-20C7A6600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C2A098-016F-4DB0-B670-37F0D32E0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453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BD8BE-6848-452C-99EC-DFA14207D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74D329-1869-4412-BD29-D007054B6D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4FF87-680A-4246-9D85-2069A97A8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06645-70E8-4C0E-B780-E1C120D22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7F0D8-9C6A-48B8-B55C-1DE4BFC4A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6E202-0D82-4E3C-83A7-71BA8EEBC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715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6F31CE-2F68-480F-AE92-4B42F6F1B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3D47D-4EC0-4AB5-A50B-30FB8E2D6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F354D-81B7-44F2-9C9F-F2CA382466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90F04-C264-4519-A3F7-BC1D7A34D557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FF715-E53F-4C1E-B5C5-2E5A4B4A1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8F562-9935-4851-86BD-998FC5003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2FC79-42B0-4907-BFDF-68322B5A48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313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5.wmf"/><Relationship Id="rId4" Type="http://schemas.openxmlformats.org/officeDocument/2006/relationships/image" Target="../media/image2.wmf"/><Relationship Id="rId9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6.bin"/><Relationship Id="rId10" Type="http://schemas.openxmlformats.org/officeDocument/2006/relationships/image" Target="../media/image9.wmf"/><Relationship Id="rId4" Type="http://schemas.openxmlformats.org/officeDocument/2006/relationships/image" Target="../media/image6.wmf"/><Relationship Id="rId9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smarena.com/glossary.php3?term=cpu" TargetMode="External"/><Relationship Id="rId3" Type="http://schemas.openxmlformats.org/officeDocument/2006/relationships/hyperlink" Target="https://www.gsmarena.com/apple_iphone_6-6378.php" TargetMode="External"/><Relationship Id="rId7" Type="http://schemas.openxmlformats.org/officeDocument/2006/relationships/hyperlink" Target="https://www.gsmarena.com/glossary.php3?term=chipset" TargetMode="External"/><Relationship Id="rId2" Type="http://schemas.openxmlformats.org/officeDocument/2006/relationships/hyperlink" Target="https://www.gsmarena.com/glossary.php3?term=display-typ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smarena.com/glossary.php3?term=os" TargetMode="External"/><Relationship Id="rId5" Type="http://schemas.openxmlformats.org/officeDocument/2006/relationships/hyperlink" Target="https://www.gsmarena.com/glossary.php3?term=multitouch" TargetMode="External"/><Relationship Id="rId4" Type="http://schemas.openxmlformats.org/officeDocument/2006/relationships/hyperlink" Target="https://www.gsmarena.com/glossary.php3?term=resolution" TargetMode="External"/><Relationship Id="rId9" Type="http://schemas.openxmlformats.org/officeDocument/2006/relationships/hyperlink" Target="https://www.gsmarena.com/glossary.php3?term=gpu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w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13.wmf"/><Relationship Id="rId4" Type="http://schemas.openxmlformats.org/officeDocument/2006/relationships/image" Target="../media/image10.wmf"/><Relationship Id="rId9" Type="http://schemas.openxmlformats.org/officeDocument/2006/relationships/oleObject" Target="../embeddings/oleObject1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4818-2178-482B-98B5-8C3B2A2A2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72750" y="-1544269"/>
            <a:ext cx="9144000" cy="2387600"/>
          </a:xfrm>
        </p:spPr>
        <p:txBody>
          <a:bodyPr>
            <a:normAutofit/>
          </a:bodyPr>
          <a:lstStyle/>
          <a:p>
            <a:r>
              <a:rPr lang="en-GB" sz="5400" dirty="0"/>
              <a:t>Cat Tanks!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E765F2-A3C7-454C-A484-14980AC2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668172" y="6387441"/>
            <a:ext cx="9144000" cy="1655762"/>
          </a:xfrm>
        </p:spPr>
        <p:txBody>
          <a:bodyPr/>
          <a:lstStyle/>
          <a:p>
            <a:r>
              <a:rPr lang="en-GB" dirty="0"/>
              <a:t>Alex Linham, 18414029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91F269-A157-4DB4-B5B3-400BD0458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985" y="752600"/>
            <a:ext cx="10036421" cy="563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464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CD1AC-E150-424D-8940-9B1FE0E8B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overview, what is your 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DAD3A-0027-435E-9AD7-CD7AFB1FB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game combines a cutesy art style with ballistics puzzles </a:t>
            </a:r>
          </a:p>
          <a:p>
            <a:r>
              <a:rPr lang="en-GB" dirty="0"/>
              <a:t>You can customize your cat tanks, all 7 of them</a:t>
            </a:r>
          </a:p>
          <a:p>
            <a:r>
              <a:rPr lang="en-GB" dirty="0"/>
              <a:t>Each cat tank has a unique playstyle and character story. They have personalised tastes for certain items too</a:t>
            </a:r>
          </a:p>
          <a:p>
            <a:r>
              <a:rPr lang="en-GB" dirty="0"/>
              <a:t>You can personalise the aesthetics of each cat tanks bunker</a:t>
            </a:r>
          </a:p>
        </p:txBody>
      </p:sp>
    </p:spTree>
    <p:extLst>
      <p:ext uri="{BB962C8B-B14F-4D97-AF65-F5344CB8AC3E}">
        <p14:creationId xmlns:p14="http://schemas.microsoft.com/office/powerpoint/2010/main" val="2394127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CCFCB-5E5A-4D2E-8BEA-6A1F0741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42" y="331735"/>
            <a:ext cx="10515600" cy="1325563"/>
          </a:xfrm>
        </p:spPr>
        <p:txBody>
          <a:bodyPr/>
          <a:lstStyle/>
          <a:p>
            <a:r>
              <a:rPr lang="en-GB" dirty="0"/>
              <a:t>Story and gameplay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297BA-BDEC-4389-8503-47A3CCCF0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42" y="1303673"/>
            <a:ext cx="6322255" cy="4351338"/>
          </a:xfrm>
        </p:spPr>
        <p:txBody>
          <a:bodyPr/>
          <a:lstStyle/>
          <a:p>
            <a:r>
              <a:rPr lang="en-GB" dirty="0"/>
              <a:t>The evil mice have catnapped your kittens. This means war!</a:t>
            </a:r>
          </a:p>
          <a:p>
            <a:r>
              <a:rPr lang="en-GB" dirty="0"/>
              <a:t>Use your cat tanks to rain hell upon your opponents</a:t>
            </a:r>
          </a:p>
          <a:p>
            <a:r>
              <a:rPr lang="en-GB" dirty="0"/>
              <a:t>After the puzzles, you can use your rescued kittens to build objects for your cat tanks, such as a new tank skin or a ball of yarn for their room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2F69FE9-7DC7-4459-AD0C-5C472FB6AC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237942"/>
              </p:ext>
            </p:extLst>
          </p:nvPr>
        </p:nvGraphicFramePr>
        <p:xfrm>
          <a:off x="7347097" y="65774"/>
          <a:ext cx="4844903" cy="27157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2" name="Image" r:id="rId3" imgW="16939440" imgH="9523800" progId="Photoshop.Image.12">
                  <p:embed/>
                </p:oleObj>
              </mc:Choice>
              <mc:Fallback>
                <p:oleObj name="Image" r:id="rId3" imgW="16939440" imgH="95238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47097" y="65774"/>
                        <a:ext cx="4844903" cy="27157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6EF525C-89AE-4DED-A7BC-02683D60C5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2349663"/>
              </p:ext>
            </p:extLst>
          </p:nvPr>
        </p:nvGraphicFramePr>
        <p:xfrm>
          <a:off x="7347097" y="2766333"/>
          <a:ext cx="4844903" cy="27157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3" name="Image" r:id="rId5" imgW="16939440" imgH="9523800" progId="Photoshop.Image.12">
                  <p:embed/>
                </p:oleObj>
              </mc:Choice>
              <mc:Fallback>
                <p:oleObj name="Image" r:id="rId5" imgW="16939440" imgH="95238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47097" y="2766333"/>
                        <a:ext cx="4844903" cy="27157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93D594E-2C14-4EC0-8F9E-E660D89635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8436651"/>
              </p:ext>
            </p:extLst>
          </p:nvPr>
        </p:nvGraphicFramePr>
        <p:xfrm>
          <a:off x="4358910" y="4797089"/>
          <a:ext cx="2757269" cy="1943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4" name="Image" r:id="rId7" imgW="44545680" imgH="31491720" progId="Photoshop.Image.12">
                  <p:embed/>
                </p:oleObj>
              </mc:Choice>
              <mc:Fallback>
                <p:oleObj name="Image" r:id="rId7" imgW="44545680" imgH="3149172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58910" y="4797089"/>
                        <a:ext cx="2757269" cy="19435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6894533-8A17-4118-9CC9-DD30FDE431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4529772"/>
              </p:ext>
            </p:extLst>
          </p:nvPr>
        </p:nvGraphicFramePr>
        <p:xfrm>
          <a:off x="2061088" y="5019981"/>
          <a:ext cx="2297822" cy="14977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Image" r:id="rId9" imgW="4558680" imgH="2971080" progId="Photoshop.Image.12">
                  <p:embed/>
                </p:oleObj>
              </mc:Choice>
              <mc:Fallback>
                <p:oleObj name="Image" r:id="rId9" imgW="4558680" imgH="297108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61088" y="5019981"/>
                        <a:ext cx="2297822" cy="14977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6035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61967-833B-40C9-806D-4CA0C32C3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USP and 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A60B0-FF58-4278-84B5-E7CA2C38E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246"/>
            <a:ext cx="10515600" cy="4351338"/>
          </a:xfrm>
        </p:spPr>
        <p:txBody>
          <a:bodyPr/>
          <a:lstStyle/>
          <a:p>
            <a:r>
              <a:rPr lang="en-GB" dirty="0"/>
              <a:t>What makes this game unique is the interaction the player can have with the cat tanks</a:t>
            </a:r>
          </a:p>
          <a:p>
            <a:r>
              <a:rPr lang="en-GB" dirty="0"/>
              <a:t>There are 7 unique cat tanks, with their own abilities</a:t>
            </a:r>
          </a:p>
          <a:p>
            <a:r>
              <a:rPr lang="en-GB" dirty="0"/>
              <a:t>The player can express their own designs in the cats bunkers or on the battlefield</a:t>
            </a:r>
          </a:p>
          <a:p>
            <a:r>
              <a:rPr lang="en-GB" dirty="0"/>
              <a:t>The player can also learn more about their cat tanks’ quirky personalities as they progress in game.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77C87DE-E3F3-48A7-84BD-7128A2C522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5190766"/>
              </p:ext>
            </p:extLst>
          </p:nvPr>
        </p:nvGraphicFramePr>
        <p:xfrm>
          <a:off x="1736236" y="4891841"/>
          <a:ext cx="1807673" cy="1802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Image" r:id="rId3" imgW="8888760" imgH="8888760" progId="Photoshop.Image.12">
                  <p:embed/>
                </p:oleObj>
              </mc:Choice>
              <mc:Fallback>
                <p:oleObj name="Image" r:id="rId3" imgW="8888760" imgH="88887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36236" y="4891841"/>
                        <a:ext cx="1807673" cy="1802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242E6CD-BB86-47FC-BA55-A3D2A91376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0302370"/>
              </p:ext>
            </p:extLst>
          </p:nvPr>
        </p:nvGraphicFramePr>
        <p:xfrm>
          <a:off x="3543909" y="4815357"/>
          <a:ext cx="1961075" cy="1955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Image" r:id="rId5" imgW="8888760" imgH="8888760" progId="Photoshop.Image.12">
                  <p:embed/>
                </p:oleObj>
              </mc:Choice>
              <mc:Fallback>
                <p:oleObj name="Image" r:id="rId5" imgW="8888760" imgH="88887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43909" y="4815357"/>
                        <a:ext cx="1961075" cy="1955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387A30B-EAB0-4E05-B81E-11A465B9C7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3844210"/>
              </p:ext>
            </p:extLst>
          </p:nvPr>
        </p:nvGraphicFramePr>
        <p:xfrm>
          <a:off x="5487779" y="4735051"/>
          <a:ext cx="2221316" cy="22150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Image" r:id="rId7" imgW="8888760" imgH="8888760" progId="Photoshop.Image.12">
                  <p:embed/>
                </p:oleObj>
              </mc:Choice>
              <mc:Fallback>
                <p:oleObj name="Image" r:id="rId7" imgW="8888760" imgH="88887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87779" y="4735051"/>
                        <a:ext cx="2221316" cy="22150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994C2DE-7F82-4D97-90DB-5F0D61420E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5676723"/>
              </p:ext>
            </p:extLst>
          </p:nvPr>
        </p:nvGraphicFramePr>
        <p:xfrm>
          <a:off x="7448854" y="4516682"/>
          <a:ext cx="2347969" cy="23413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Image" r:id="rId9" imgW="8888760" imgH="8888760" progId="Photoshop.Image.12">
                  <p:embed/>
                </p:oleObj>
              </mc:Choice>
              <mc:Fallback>
                <p:oleObj name="Image" r:id="rId9" imgW="8888760" imgH="88887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448854" y="4516682"/>
                        <a:ext cx="2347969" cy="23413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6858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F6F6B-C3B3-4387-AA74-8FA6EA8AF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Target audience and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95679-40B7-473F-B2DD-27828E126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target audience is </a:t>
            </a:r>
            <a:r>
              <a:rPr lang="en-GB" dirty="0" err="1"/>
              <a:t>Pegi</a:t>
            </a:r>
            <a:r>
              <a:rPr lang="en-GB" dirty="0"/>
              <a:t> 7 and above, as there will be mild cartoon violence. However, the game is deigned to be accessible for all age groups to enjoy.</a:t>
            </a:r>
          </a:p>
          <a:p>
            <a:r>
              <a:rPr lang="en-GB" dirty="0"/>
              <a:t>Designed for iPhone 6 and above</a:t>
            </a:r>
          </a:p>
          <a:p>
            <a:endParaRPr lang="en-GB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8BC5BA4-BCFA-4015-B440-27D092232E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720282"/>
              </p:ext>
            </p:extLst>
          </p:nvPr>
        </p:nvGraphicFramePr>
        <p:xfrm>
          <a:off x="1114351" y="3590986"/>
          <a:ext cx="10393020" cy="22873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72534">
                  <a:extLst>
                    <a:ext uri="{9D8B030D-6E8A-4147-A177-3AD203B41FA5}">
                      <a16:colId xmlns:a16="http://schemas.microsoft.com/office/drawing/2014/main" val="4273736136"/>
                    </a:ext>
                  </a:extLst>
                </a:gridCol>
                <a:gridCol w="8820486">
                  <a:extLst>
                    <a:ext uri="{9D8B030D-6E8A-4147-A177-3AD203B41FA5}">
                      <a16:colId xmlns:a16="http://schemas.microsoft.com/office/drawing/2014/main" val="1562963712"/>
                    </a:ext>
                  </a:extLst>
                </a:gridCol>
              </a:tblGrid>
              <a:tr h="285915"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 u="sng">
                          <a:effectLst/>
                          <a:hlinkClick r:id="rId2"/>
                        </a:rPr>
                        <a:t>Type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LED-backlit IPS LCD, capacitive touchscreen, 16M colors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 anchor="ctr"/>
                </a:tc>
                <a:extLst>
                  <a:ext uri="{0D108BD9-81ED-4DB2-BD59-A6C34878D82A}">
                    <a16:rowId xmlns:a16="http://schemas.microsoft.com/office/drawing/2014/main" val="1793661469"/>
                  </a:ext>
                </a:extLst>
              </a:tr>
              <a:tr h="285915"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 u="sng">
                          <a:effectLst/>
                          <a:hlinkClick r:id="rId3"/>
                        </a:rPr>
                        <a:t>Size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4.7 inches, 60.9 cm</a:t>
                      </a:r>
                      <a:r>
                        <a:rPr lang="en-GB" sz="1100" baseline="30000">
                          <a:effectLst/>
                        </a:rPr>
                        <a:t>2</a:t>
                      </a:r>
                      <a:r>
                        <a:rPr lang="en-GB" sz="1600">
                          <a:effectLst/>
                        </a:rPr>
                        <a:t> (~65.8% screen-to-body ratio)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 anchor="ctr"/>
                </a:tc>
                <a:extLst>
                  <a:ext uri="{0D108BD9-81ED-4DB2-BD59-A6C34878D82A}">
                    <a16:rowId xmlns:a16="http://schemas.microsoft.com/office/drawing/2014/main" val="2101806154"/>
                  </a:ext>
                </a:extLst>
              </a:tr>
              <a:tr h="285915"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 u="sng">
                          <a:effectLst/>
                          <a:hlinkClick r:id="rId4"/>
                        </a:rPr>
                        <a:t>Resolution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750 x 1334 pixels, 16:9 ratio (~326 ppi density)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 anchor="ctr"/>
                </a:tc>
                <a:extLst>
                  <a:ext uri="{0D108BD9-81ED-4DB2-BD59-A6C34878D82A}">
                    <a16:rowId xmlns:a16="http://schemas.microsoft.com/office/drawing/2014/main" val="3277707458"/>
                  </a:ext>
                </a:extLst>
              </a:tr>
              <a:tr h="285915"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 u="sng">
                          <a:effectLst/>
                          <a:hlinkClick r:id="rId5"/>
                        </a:rPr>
                        <a:t>Multitouch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Yes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 anchor="ctr"/>
                </a:tc>
                <a:extLst>
                  <a:ext uri="{0D108BD9-81ED-4DB2-BD59-A6C34878D82A}">
                    <a16:rowId xmlns:a16="http://schemas.microsoft.com/office/drawing/2014/main" val="4056118287"/>
                  </a:ext>
                </a:extLst>
              </a:tr>
              <a:tr h="285915"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 u="sng">
                          <a:effectLst/>
                          <a:hlinkClick r:id="rId6"/>
                        </a:rPr>
                        <a:t>OS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iOS 8, upgradable to iOS 12.1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 anchor="ctr"/>
                </a:tc>
                <a:extLst>
                  <a:ext uri="{0D108BD9-81ED-4DB2-BD59-A6C34878D82A}">
                    <a16:rowId xmlns:a16="http://schemas.microsoft.com/office/drawing/2014/main" val="146411196"/>
                  </a:ext>
                </a:extLst>
              </a:tr>
              <a:tr h="285915"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 u="sng">
                          <a:effectLst/>
                          <a:hlinkClick r:id="rId7"/>
                        </a:rPr>
                        <a:t>Chipset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Apple A8 (20 nm)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 anchor="ctr"/>
                </a:tc>
                <a:extLst>
                  <a:ext uri="{0D108BD9-81ED-4DB2-BD59-A6C34878D82A}">
                    <a16:rowId xmlns:a16="http://schemas.microsoft.com/office/drawing/2014/main" val="2365236285"/>
                  </a:ext>
                </a:extLst>
              </a:tr>
              <a:tr h="285915"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 u="sng">
                          <a:effectLst/>
                          <a:hlinkClick r:id="rId8"/>
                        </a:rPr>
                        <a:t>CPU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Dual-core 1.4 GHz Typhoon (ARM v8-based)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 anchor="ctr"/>
                </a:tc>
                <a:extLst>
                  <a:ext uri="{0D108BD9-81ED-4DB2-BD59-A6C34878D82A}">
                    <a16:rowId xmlns:a16="http://schemas.microsoft.com/office/drawing/2014/main" val="3967583778"/>
                  </a:ext>
                </a:extLst>
              </a:tr>
              <a:tr h="285915"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 u="sng">
                          <a:effectLst/>
                          <a:hlinkClick r:id="rId9"/>
                        </a:rPr>
                        <a:t>GPU</a:t>
                      </a:r>
                      <a:endParaRPr lang="en-GB" sz="17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/>
                </a:tc>
                <a:tc>
                  <a:txBody>
                    <a:bodyPr/>
                    <a:lstStyle/>
                    <a:p>
                      <a:pPr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 err="1">
                          <a:effectLst/>
                        </a:rPr>
                        <a:t>PowerVR</a:t>
                      </a:r>
                      <a:r>
                        <a:rPr lang="en-GB" sz="1600" dirty="0">
                          <a:effectLst/>
                        </a:rPr>
                        <a:t> GX6450 (quad-core graphics</a:t>
                      </a:r>
                      <a:endParaRPr lang="en-GB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958" marR="142958" marT="28592" marB="28592" anchor="ctr"/>
                </a:tc>
                <a:extLst>
                  <a:ext uri="{0D108BD9-81ED-4DB2-BD59-A6C34878D82A}">
                    <a16:rowId xmlns:a16="http://schemas.microsoft.com/office/drawing/2014/main" val="14358017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1852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803AB-1755-44D5-81AF-35DA40BBD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Art direction and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56883-40F5-45A4-882C-DE2412D1B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game is very “cutesy” in style. </a:t>
            </a:r>
          </a:p>
          <a:p>
            <a:r>
              <a:rPr lang="en-GB" dirty="0"/>
              <a:t>Keep colours vibrant and shapes as simple as possible. Bright colours will be visually striking and catch the eye, and the simple rounded shapes give the impression of a fun and comforting game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9C7EA9F-748F-4441-B5A7-0E8DBE9847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9317382"/>
              </p:ext>
            </p:extLst>
          </p:nvPr>
        </p:nvGraphicFramePr>
        <p:xfrm>
          <a:off x="1091418" y="3975177"/>
          <a:ext cx="2208042" cy="22017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4" name="Image" r:id="rId3" imgW="8888760" imgH="8888760" progId="Photoshop.Image.12">
                  <p:embed/>
                </p:oleObj>
              </mc:Choice>
              <mc:Fallback>
                <p:oleObj name="Image" r:id="rId3" imgW="8888760" imgH="88887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1418" y="3975177"/>
                        <a:ext cx="2208042" cy="22017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F95C920-D3D6-4650-AE5C-97AEFBB13B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4945515"/>
              </p:ext>
            </p:extLst>
          </p:nvPr>
        </p:nvGraphicFramePr>
        <p:xfrm>
          <a:off x="3988554" y="3598113"/>
          <a:ext cx="2671250" cy="26636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5" name="Image" r:id="rId5" imgW="8888760" imgH="8888760" progId="Photoshop.Image.12">
                  <p:embed/>
                </p:oleObj>
              </mc:Choice>
              <mc:Fallback>
                <p:oleObj name="Image" r:id="rId5" imgW="8888760" imgH="88887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88554" y="3598113"/>
                        <a:ext cx="2671250" cy="26636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578E0B2-13EE-45A1-BA61-32706312E7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5578989"/>
              </p:ext>
            </p:extLst>
          </p:nvPr>
        </p:nvGraphicFramePr>
        <p:xfrm>
          <a:off x="6450401" y="3648217"/>
          <a:ext cx="2671250" cy="26636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6" name="Image" r:id="rId7" imgW="8888760" imgH="8888760" progId="Photoshop.Image.12">
                  <p:embed/>
                </p:oleObj>
              </mc:Choice>
              <mc:Fallback>
                <p:oleObj name="Image" r:id="rId7" imgW="8888760" imgH="88887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50401" y="3648217"/>
                        <a:ext cx="2671250" cy="26636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A454973-EB8D-4E9E-AB84-5541A4FED8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81296"/>
              </p:ext>
            </p:extLst>
          </p:nvPr>
        </p:nvGraphicFramePr>
        <p:xfrm>
          <a:off x="9004323" y="3740031"/>
          <a:ext cx="2579175" cy="25718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7" name="Image" r:id="rId9" imgW="8888760" imgH="8888760" progId="Photoshop.Image.12">
                  <p:embed/>
                </p:oleObj>
              </mc:Choice>
              <mc:Fallback>
                <p:oleObj name="Image" r:id="rId9" imgW="8888760" imgH="88887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004323" y="3740031"/>
                        <a:ext cx="2579175" cy="25718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71108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6F14-6590-466C-8845-E56A8B17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Competitors and inspirations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3DB1C-0CE0-4C73-A001-F0B80F63A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859" y="1361392"/>
            <a:ext cx="7907215" cy="4351338"/>
          </a:xfrm>
        </p:spPr>
        <p:txBody>
          <a:bodyPr>
            <a:normAutofit/>
          </a:bodyPr>
          <a:lstStyle/>
          <a:p>
            <a:r>
              <a:rPr lang="en-GB" sz="2400" dirty="0"/>
              <a:t>The game plays very similarly to Angry Birds, and the art style is reminiscent of </a:t>
            </a:r>
            <a:r>
              <a:rPr lang="en-GB" sz="2400" dirty="0" err="1"/>
              <a:t>Neko</a:t>
            </a:r>
            <a:r>
              <a:rPr lang="en-GB" sz="2400" dirty="0"/>
              <a:t> </a:t>
            </a:r>
            <a:r>
              <a:rPr lang="en-GB" sz="2400" dirty="0" err="1"/>
              <a:t>Atsume</a:t>
            </a:r>
            <a:r>
              <a:rPr lang="en-GB" sz="2400" dirty="0"/>
              <a:t> : Kitty Collector</a:t>
            </a:r>
          </a:p>
          <a:p>
            <a:r>
              <a:rPr lang="en-GB" sz="2400" dirty="0"/>
              <a:t>Both of these games have been hugely popular, proving that there is a large consumer market for this type of product</a:t>
            </a:r>
          </a:p>
          <a:p>
            <a:r>
              <a:rPr lang="en-GB" sz="2400" dirty="0"/>
              <a:t>Bongo cat was also an inspiration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4A4964-0AC5-4FA8-AAFE-784AB893B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195" y="3550842"/>
            <a:ext cx="3968262" cy="24801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E8BE08-2D51-443A-8EB0-3CD82C8395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1182" y="1339948"/>
            <a:ext cx="3652274" cy="20890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C519CC-E149-4994-9EF6-9BD43C0D8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77" y="3663927"/>
            <a:ext cx="3045070" cy="30450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FECB87A-A762-4006-9A0A-9DBA3903E1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364" y="3697838"/>
            <a:ext cx="4014881" cy="301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941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398</Words>
  <Application>Microsoft Office PowerPoint</Application>
  <PresentationFormat>Widescreen</PresentationFormat>
  <Paragraphs>42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Calibri</vt:lpstr>
      <vt:lpstr>Times New Roman</vt:lpstr>
      <vt:lpstr>Office Theme</vt:lpstr>
      <vt:lpstr>Image</vt:lpstr>
      <vt:lpstr>Cat Tanks!</vt:lpstr>
      <vt:lpstr>Game overview, what is your x?</vt:lpstr>
      <vt:lpstr>Story and gameplay</vt:lpstr>
      <vt:lpstr>USP and key features</vt:lpstr>
      <vt:lpstr>Target audience and devices</vt:lpstr>
      <vt:lpstr>Art direction and style</vt:lpstr>
      <vt:lpstr>Competitors and inspirations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 Tanks!</dc:title>
  <dc:creator>Alex Linham</dc:creator>
  <cp:lastModifiedBy>Linham Alexander</cp:lastModifiedBy>
  <cp:revision>14</cp:revision>
  <dcterms:created xsi:type="dcterms:W3CDTF">2019-01-04T14:19:05Z</dcterms:created>
  <dcterms:modified xsi:type="dcterms:W3CDTF">2019-01-09T10:10:41Z</dcterms:modified>
</cp:coreProperties>
</file>

<file path=docProps/thumbnail.jpeg>
</file>